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710" r:id="rId2"/>
    <p:sldId id="711" r:id="rId3"/>
  </p:sldIdLst>
  <p:sldSz cx="9144000" cy="5143500" type="screen16x9"/>
  <p:notesSz cx="6858000" cy="9144000"/>
  <p:embeddedFontLst>
    <p:embeddedFont>
      <p:font typeface="Maven Pro" panose="020B0604020202020204" charset="0"/>
      <p:regular r:id="rId5"/>
      <p:bold r:id="rId6"/>
    </p:embeddedFont>
    <p:embeddedFont>
      <p:font typeface="Nunito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003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>
          <a:extLst>
            <a:ext uri="{FF2B5EF4-FFF2-40B4-BE49-F238E27FC236}">
              <a16:creationId xmlns:a16="http://schemas.microsoft.com/office/drawing/2014/main" id="{78AFE918-47EF-9683-7BCF-B20D03B47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ced0012c8c_1_0:notes">
            <a:extLst>
              <a:ext uri="{FF2B5EF4-FFF2-40B4-BE49-F238E27FC236}">
                <a16:creationId xmlns:a16="http://schemas.microsoft.com/office/drawing/2014/main" id="{97495ACF-4972-001F-D0B7-DCCAA1C54A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ced0012c8c_1_0:notes">
            <a:extLst>
              <a:ext uri="{FF2B5EF4-FFF2-40B4-BE49-F238E27FC236}">
                <a16:creationId xmlns:a16="http://schemas.microsoft.com/office/drawing/2014/main" id="{D25BF9DD-F067-4A67-37B7-BD73991FB2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3246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>
          <a:extLst>
            <a:ext uri="{FF2B5EF4-FFF2-40B4-BE49-F238E27FC236}">
              <a16:creationId xmlns:a16="http://schemas.microsoft.com/office/drawing/2014/main" id="{FFB4D1CE-6E60-73AE-18A8-75C3BF685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ced0012c8c_1_0:notes">
            <a:extLst>
              <a:ext uri="{FF2B5EF4-FFF2-40B4-BE49-F238E27FC236}">
                <a16:creationId xmlns:a16="http://schemas.microsoft.com/office/drawing/2014/main" id="{73265A0F-540C-C543-0AA9-2D688963E6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ced0012c8c_1_0:notes">
            <a:extLst>
              <a:ext uri="{FF2B5EF4-FFF2-40B4-BE49-F238E27FC236}">
                <a16:creationId xmlns:a16="http://schemas.microsoft.com/office/drawing/2014/main" id="{82A5C6E5-8FB3-5317-1F84-B5B50406F6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92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Travelling+Salesman+Video&amp;mid=1AB7920D4DF80B1C6C4A1AB7920D4DF80B1C6C4A&amp;churl=https%3a%2f%2fwww.youtube.com%2fchannel%2fUC0eUEIKsRhcTRD5melye6Tg&amp;mcid=AC692A1BC5B2412F91B195CAB3D1B77A&amp;FORM=VI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nst.eecs.berkeley.edu/~cs188/fa25/assets/lectures/cs188-fa25-lec18.pdf" TargetMode="External"/><Relationship Id="rId4" Type="http://schemas.openxmlformats.org/officeDocument/2006/relationships/hyperlink" Target="https://intellipaat.com/blog/hidden-markov-model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>
          <a:extLst>
            <a:ext uri="{FF2B5EF4-FFF2-40B4-BE49-F238E27FC236}">
              <a16:creationId xmlns:a16="http://schemas.microsoft.com/office/drawing/2014/main" id="{026EE677-6629-03A7-AD5B-0D3FC23D7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>
            <a:extLst>
              <a:ext uri="{FF2B5EF4-FFF2-40B4-BE49-F238E27FC236}">
                <a16:creationId xmlns:a16="http://schemas.microsoft.com/office/drawing/2014/main" id="{F92FB104-4E08-9FB3-CB18-DCB4C27458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Potential Task3 Group TaskTopics </a:t>
            </a:r>
            <a:endParaRPr dirty="0"/>
          </a:p>
        </p:txBody>
      </p:sp>
      <p:sp>
        <p:nvSpPr>
          <p:cNvPr id="291" name="Google Shape;291;p15">
            <a:extLst>
              <a:ext uri="{FF2B5EF4-FFF2-40B4-BE49-F238E27FC236}">
                <a16:creationId xmlns:a16="http://schemas.microsoft.com/office/drawing/2014/main" id="{A74DD107-2F84-2F92-41B5-2F045A6CCD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00950"/>
            <a:ext cx="91440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Use Policy Networks for a Reinforcement Learning Task </a:t>
            </a:r>
            <a:endParaRPr sz="1800" i="1" dirty="0"/>
          </a:p>
          <a:p>
            <a:pPr lvl="0">
              <a:lnSpc>
                <a:spcPct val="100000"/>
              </a:lnSpc>
            </a:pPr>
            <a:r>
              <a:rPr lang="en" sz="1800" i="1" dirty="0"/>
              <a:t>Use and Compare Several Search Algorithms for the Travelling Salesman Problem </a:t>
            </a:r>
            <a:r>
              <a:rPr lang="en-US" sz="1800" dirty="0">
                <a:hlinkClick r:id="rId3"/>
              </a:rPr>
              <a:t>Bing Videos</a:t>
            </a:r>
            <a:r>
              <a:rPr lang="en" sz="1800" i="1" dirty="0"/>
              <a:t> </a:t>
            </a:r>
          </a:p>
          <a:p>
            <a:pPr lvl="0">
              <a:lnSpc>
                <a:spcPct val="100000"/>
              </a:lnSpc>
            </a:pPr>
            <a:r>
              <a:rPr lang="en" sz="1800" i="1" dirty="0"/>
              <a:t>Use Hidden Markov Models for an application of your own choosing  </a:t>
            </a:r>
            <a:r>
              <a:rPr lang="en-US" sz="1800" dirty="0">
                <a:hlinkClick r:id="rId4"/>
              </a:rPr>
              <a:t>Hidden Markov Models: A Comprehensive Guide</a:t>
            </a:r>
            <a:r>
              <a:rPr lang="en-US" sz="1800" dirty="0"/>
              <a:t> </a:t>
            </a:r>
            <a:r>
              <a:rPr lang="en-US" sz="1800" dirty="0">
                <a:hlinkClick r:id="rId5"/>
              </a:rPr>
              <a:t>cs188-fa25-lec18.pdf</a:t>
            </a:r>
            <a:endParaRPr lang="en" sz="1800" i="1" dirty="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800" i="1" dirty="0"/>
              <a:t>Develop a Prototype System which Plays a Game; e.g. Poker; there are simplified versions of Poker; other 2 player games might be also fine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800" i="1" dirty="0"/>
              <a:t>Use Convolutional Neural Networks for an Application of your own Choosing.  </a:t>
            </a:r>
          </a:p>
          <a:p>
            <a:r>
              <a:rPr lang="en" sz="1800" i="1" dirty="0"/>
              <a:t>Develop a System which Solves Sudoko-style Problems </a:t>
            </a:r>
            <a:r>
              <a:rPr lang="en-US" sz="1800" dirty="0"/>
              <a:t> </a:t>
            </a:r>
          </a:p>
          <a:p>
            <a:r>
              <a:rPr lang="en-US" sz="1800" dirty="0"/>
              <a:t>Implement Minimax and Alpha-Beta Pruning for a Two-Player Game</a:t>
            </a:r>
          </a:p>
          <a:p>
            <a:r>
              <a:rPr lang="en-US" sz="1800" dirty="0"/>
              <a:t>Develop a Constraint Satisfaction Solver (Backtracking + CSP)</a:t>
            </a:r>
          </a:p>
          <a:p>
            <a:r>
              <a:rPr lang="en-US" sz="1800" dirty="0"/>
              <a:t>Implement a Heuristic Backtracking Solver for Puzzle Problems</a:t>
            </a: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800" dirty="0"/>
              <a:t> </a:t>
            </a:r>
          </a:p>
          <a:p>
            <a:pPr marL="61595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68166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>
          <a:extLst>
            <a:ext uri="{FF2B5EF4-FFF2-40B4-BE49-F238E27FC236}">
              <a16:creationId xmlns:a16="http://schemas.microsoft.com/office/drawing/2014/main" id="{23338BF0-8276-D0EB-5C1B-56B120C7C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>
            <a:extLst>
              <a:ext uri="{FF2B5EF4-FFF2-40B4-BE49-F238E27FC236}">
                <a16:creationId xmlns:a16="http://schemas.microsoft.com/office/drawing/2014/main" id="{FDA61593-7E00-F454-02D4-D69B20B7A0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Task3 Logistics </a:t>
            </a:r>
            <a:endParaRPr dirty="0"/>
          </a:p>
        </p:txBody>
      </p:sp>
      <p:sp>
        <p:nvSpPr>
          <p:cNvPr id="291" name="Google Shape;291;p15">
            <a:extLst>
              <a:ext uri="{FF2B5EF4-FFF2-40B4-BE49-F238E27FC236}">
                <a16:creationId xmlns:a16="http://schemas.microsoft.com/office/drawing/2014/main" id="{C8021C96-CA36-046E-1F49-946096053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00950"/>
            <a:ext cx="91440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Meet with your group members to discuss Task3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Come up with a topic proposal and mail it to Hanife and Dr. Eick by Friday, Feb. 20 the latest.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Your topic will be approved by Hanife; 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Feb. 28-April 2; Work on the Topic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1800" i="1" dirty="0"/>
              <a:t>April 7+9: Task3 Presentations </a:t>
            </a:r>
            <a:endParaRPr lang="en-US" sz="1800" dirty="0"/>
          </a:p>
          <a:p>
            <a:pPr marL="61595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974517926"/>
      </p:ext>
    </p:extLst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179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Maven Pro</vt:lpstr>
      <vt:lpstr>Nunito</vt:lpstr>
      <vt:lpstr>Momentum</vt:lpstr>
      <vt:lpstr>Potential Task3 Group TaskTopics </vt:lpstr>
      <vt:lpstr>Task3 Logistics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ceick-admin</dc:creator>
  <cp:lastModifiedBy>Eick, Christoph F</cp:lastModifiedBy>
  <cp:revision>18</cp:revision>
  <dcterms:modified xsi:type="dcterms:W3CDTF">2026-02-17T14:48:27Z</dcterms:modified>
</cp:coreProperties>
</file>